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84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D621-C4B3-484F-BD95-31604D46C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2152F1-1921-44E1-A7EE-3A5CC5C1A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C98A7-F369-40BF-A7C0-D2E5C5B3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0CB1-7C71-45E7-B036-908EE66D069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8D446-1A9B-4382-8F23-20A9306D8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1CE38-12E1-4B3C-8152-F9BBD65D3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AE764-E81A-4D2E-8114-AF3CA999F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39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CF5D-DF5C-476D-8200-EE9C5AC24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B1CA9-C660-4170-BE3A-0010C051E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478DF-B14B-42F6-8359-771F75BC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0CB1-7C71-45E7-B036-908EE66D069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3A32A-7ECC-4329-8BC5-9DD2B7ADD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7397-064E-4D5E-B0B5-9D469827F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AE764-E81A-4D2E-8114-AF3CA999F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0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DCE5F-96F1-483A-B249-A32247715B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47C9C8-67FD-4E4A-BFEF-848025280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B643A-09AA-4790-B661-01DAB156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0CB1-7C71-45E7-B036-908EE66D069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67418-1D76-42FF-B254-08672DCC3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DB8DB-E42C-4525-A9D2-442FDBCF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AE764-E81A-4D2E-8114-AF3CA999F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31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8E91-2DE4-4055-8717-5D0D37CD8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82695-C8B5-4B6D-A88C-C045D7A36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31351-3348-48D7-A412-CD9D0CFE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0CB1-7C71-45E7-B036-908EE66D069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FB5B6-BE56-4D7B-A2DC-3F96A8B44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2EA4A-FA3E-4D2D-86D3-AE9609F4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AE764-E81A-4D2E-8114-AF3CA999F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1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BFDD2-1BB0-4800-8628-CF6857FF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DE287-4090-4998-A454-B1D7C7299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5403A-8970-4E4E-825B-DDF73CBE6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0CB1-7C71-45E7-B036-908EE66D069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7BB95-1A7C-4ECD-82BD-1152F6F87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649D2-73E2-4D53-BB43-83A33169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AE764-E81A-4D2E-8114-AF3CA999F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80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2EC5-C6B4-49D6-B794-1AE5AF3B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60C93-C3F9-4988-B619-F3B0C36A41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4261B-EF5B-4540-A65E-DACF25E5C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E1C00-75D8-4404-899A-6C544A6D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0CB1-7C71-45E7-B036-908EE66D069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9EA71-3BA6-4669-8189-690C53797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31853-2E14-4CF8-91D5-4FA7FF087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AE764-E81A-4D2E-8114-AF3CA999F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DF6E-02CD-4C7F-A908-086106F92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F3595-5A52-4154-8787-C69AFA4B8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23A67-6B75-4C48-A5DD-EF05D8BC4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BD580E-2316-4FD8-AE10-67A7D8748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4E92A2-0F94-419F-A35B-A0B1B5638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ECC21F-3F20-4044-8893-5A8011615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0CB1-7C71-45E7-B036-908EE66D069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9D0B4-149C-4039-BA5D-84513DAC7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639683-E52E-4510-8C29-2FFF3B1D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AE764-E81A-4D2E-8114-AF3CA999F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41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60CB-E817-4EAC-87F6-15098C66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10A8FD-5EA6-4093-A03F-84A16C271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0CB1-7C71-45E7-B036-908EE66D069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87A75-9D93-4F25-B384-896A3B249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6CAD4-709D-476D-AC12-09ADC951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AE764-E81A-4D2E-8114-AF3CA999F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8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547428-EF07-4A43-B83D-DD316CEE3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0CB1-7C71-45E7-B036-908EE66D069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FFFC09-203B-4EFB-9CDC-C157E802A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9D5C2-735F-4818-AD3E-5AAA267E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AE764-E81A-4D2E-8114-AF3CA999F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6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D177E-9A39-4259-B87B-A131632A2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98E8A-09A8-49BF-A51B-F56F4D86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F0169-B516-42F7-991C-67F63BE16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C63DD-0B4A-4462-90DD-FA0A6153B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0CB1-7C71-45E7-B036-908EE66D069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17635-8580-4253-9F5F-7550534E9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D2525-EA2E-4710-A2F1-6B618D19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AE764-E81A-4D2E-8114-AF3CA999F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9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2D6C-B369-4ACC-8213-F64D41760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3D842D-E3C7-4B47-A6A9-20CEE013CE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66A71-AB7D-4A05-991E-7D3E2C208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FB29B-F4CA-4A07-AD2D-CBF9EA4F0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0CB1-7C71-45E7-B036-908EE66D069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30883-58C9-4771-87FF-8E65128B6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80100-0174-4EA3-97D1-BB18D93D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AE764-E81A-4D2E-8114-AF3CA999F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0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34729A-30C4-4FA8-8933-5A7E48759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223B2-3307-4E35-9A86-80CDAFA75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377BC-ED7E-44C0-B75A-CDA81EFBD6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80CB1-7C71-45E7-B036-908EE66D0698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B9DD1-E33F-463E-84E0-6B36C760E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2EC75-A63C-4A75-9FDA-32CDA3F8E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AE764-E81A-4D2E-8114-AF3CA999F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4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pha.pensoft.net/preview.php?document_id=9123" TargetMode="External"/><Relationship Id="rId2" Type="http://schemas.openxmlformats.org/officeDocument/2006/relationships/hyperlink" Target="https://ferramentas.sibbr.gov.br/nephila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nature.com/news/1-500-scientists-lift-the-lid-on-reproducibility-1.1997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9098-1BCD-45D7-BE84-105C2C56D1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in Museums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17683-6518-42A3-A96C-E02CD47F5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063" y="3602038"/>
            <a:ext cx="11732652" cy="1655762"/>
          </a:xfrm>
        </p:spPr>
        <p:txBody>
          <a:bodyPr/>
          <a:lstStyle/>
          <a:p>
            <a:r>
              <a:rPr lang="en-US" dirty="0"/>
              <a:t>Coming full circle from data and metadata origination and curation, to its use in research </a:t>
            </a:r>
          </a:p>
        </p:txBody>
      </p:sp>
    </p:spTree>
    <p:extLst>
      <p:ext uri="{BB962C8B-B14F-4D97-AF65-F5344CB8AC3E}">
        <p14:creationId xmlns:p14="http://schemas.microsoft.com/office/powerpoint/2010/main" val="42622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rviews.rstudio.com/post/2017-01-23-r-markdown-for-the-enterprise_files/rmarkdown.png">
            <a:extLst>
              <a:ext uri="{FF2B5EF4-FFF2-40B4-BE49-F238E27FC236}">
                <a16:creationId xmlns:a16="http://schemas.microsoft.com/office/drawing/2014/main" id="{81211868-8014-41D0-8915-BEC4984D3F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126" y="152400"/>
            <a:ext cx="9988542" cy="64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009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8014-F7AD-4A9D-85C9-E55C6B32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semester we have explored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3B9D1-D9E7-47EA-96BB-3B1CD3ECF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Standards</a:t>
            </a:r>
          </a:p>
          <a:p>
            <a:r>
              <a:rPr lang="en-US" dirty="0"/>
              <a:t>Data/Content Management Systems</a:t>
            </a:r>
          </a:p>
          <a:p>
            <a:r>
              <a:rPr lang="en-US" dirty="0"/>
              <a:t>Relational Databases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Data Processing</a:t>
            </a:r>
          </a:p>
          <a:p>
            <a:r>
              <a:rPr lang="en-US" dirty="0"/>
              <a:t>Enriching Records</a:t>
            </a:r>
          </a:p>
          <a:p>
            <a:pPr lvl="1"/>
            <a:r>
              <a:rPr lang="en-US" dirty="0" err="1"/>
              <a:t>Georeferencing</a:t>
            </a:r>
            <a:r>
              <a:rPr lang="en-US" dirty="0"/>
              <a:t>, Image Metadata</a:t>
            </a:r>
          </a:p>
          <a:p>
            <a:r>
              <a:rPr lang="en-US" dirty="0"/>
              <a:t>Dataset Curation</a:t>
            </a:r>
          </a:p>
          <a:p>
            <a:r>
              <a:rPr lang="en-US" dirty="0"/>
              <a:t>Data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306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C9EA1-92BE-4043-8BC9-5B6AB069C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3439" y="5129056"/>
            <a:ext cx="3656527" cy="1728944"/>
          </a:xfrm>
        </p:spPr>
        <p:txBody>
          <a:bodyPr/>
          <a:lstStyle/>
          <a:p>
            <a:r>
              <a:rPr lang="en-US" dirty="0"/>
              <a:t>Data papers</a:t>
            </a:r>
          </a:p>
          <a:p>
            <a:r>
              <a:rPr lang="en-US" dirty="0"/>
              <a:t>Data use/research</a:t>
            </a:r>
          </a:p>
          <a:p>
            <a:r>
              <a:rPr lang="en-US" dirty="0"/>
              <a:t>Reproducible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057F2-C52D-475D-9ABE-847C4387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706" y="185468"/>
            <a:ext cx="7139994" cy="3569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8B623B-7AC6-4EDA-8E22-222178882788}"/>
              </a:ext>
            </a:extLst>
          </p:cNvPr>
          <p:cNvSpPr txBox="1"/>
          <p:nvPr/>
        </p:nvSpPr>
        <p:spPr>
          <a:xfrm>
            <a:off x="811369" y="4119095"/>
            <a:ext cx="1047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does all this well curated data help science?</a:t>
            </a:r>
          </a:p>
        </p:txBody>
      </p:sp>
    </p:spTree>
    <p:extLst>
      <p:ext uri="{BB962C8B-B14F-4D97-AF65-F5344CB8AC3E}">
        <p14:creationId xmlns:p14="http://schemas.microsoft.com/office/powerpoint/2010/main" val="200470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FE1DA-BD6D-4A40-A958-6C4FCBC1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4577"/>
            <a:ext cx="10515600" cy="1325563"/>
          </a:xfrm>
        </p:spPr>
        <p:txBody>
          <a:bodyPr/>
          <a:lstStyle/>
          <a:p>
            <a:r>
              <a:rPr lang="en-US" b="1" dirty="0"/>
              <a:t>Data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F253-39EA-47CC-9700-75FE6AB08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00011"/>
            <a:ext cx="6605789" cy="459775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Published Document Describing a Dataset</a:t>
            </a:r>
          </a:p>
          <a:p>
            <a:r>
              <a:rPr lang="en-US" dirty="0"/>
              <a:t>Peer Reviewed</a:t>
            </a:r>
          </a:p>
          <a:p>
            <a:r>
              <a:rPr lang="en-US" dirty="0"/>
              <a:t>Essentially a metadata document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write and publish these?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5559B-74CB-48ED-BEB1-521B9AAA1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59" t="9200" r="22465" b="48746"/>
          <a:stretch/>
        </p:blipFill>
        <p:spPr>
          <a:xfrm>
            <a:off x="6671256" y="50739"/>
            <a:ext cx="5396248" cy="3279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4A8BE2-CA02-418D-9FBF-A4E377D80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7909" r="21092" b="56932"/>
          <a:stretch/>
        </p:blipFill>
        <p:spPr>
          <a:xfrm>
            <a:off x="6671256" y="3330637"/>
            <a:ext cx="5396248" cy="262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01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2DEE2-780D-4EDA-AF2A-65E52086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writing data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A2295-C185-46BC-A322-454BBE431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IPT!</a:t>
            </a:r>
          </a:p>
          <a:p>
            <a:r>
              <a:rPr lang="en-US" dirty="0">
                <a:hlinkClick r:id="rId2"/>
              </a:rPr>
              <a:t>NephilaPaper</a:t>
            </a:r>
            <a:endParaRPr lang="en-US" dirty="0"/>
          </a:p>
          <a:p>
            <a:r>
              <a:rPr lang="en-US" dirty="0">
                <a:hlinkClick r:id="rId3"/>
              </a:rPr>
              <a:t>arpha Writing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95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3A92-109C-4B43-A424-E13DB653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Journals Publishing Data Papers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3435D-0419-47B4-8E09-30BF9BBEC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 fontScale="92500" lnSpcReduction="20000"/>
          </a:bodyPr>
          <a:lstStyle/>
          <a:p>
            <a:r>
              <a:rPr lang="en-US" dirty="0" err="1"/>
              <a:t>Arxius</a:t>
            </a:r>
            <a:r>
              <a:rPr lang="en-US" dirty="0"/>
              <a:t> de </a:t>
            </a:r>
            <a:r>
              <a:rPr lang="en-US" dirty="0" err="1"/>
              <a:t>Miscel·lània</a:t>
            </a:r>
            <a:r>
              <a:rPr lang="en-US" dirty="0"/>
              <a:t> </a:t>
            </a:r>
            <a:r>
              <a:rPr lang="en-US" dirty="0" err="1"/>
              <a:t>Zoològica</a:t>
            </a:r>
            <a:endParaRPr lang="en-US" dirty="0"/>
          </a:p>
          <a:p>
            <a:r>
              <a:rPr lang="en-US" dirty="0"/>
              <a:t>Biodiversity Data Journal</a:t>
            </a:r>
          </a:p>
          <a:p>
            <a:r>
              <a:rPr lang="en-US" dirty="0" err="1"/>
              <a:t>BioInvasions</a:t>
            </a:r>
            <a:r>
              <a:rPr lang="en-US" dirty="0"/>
              <a:t> Records</a:t>
            </a:r>
          </a:p>
          <a:p>
            <a:r>
              <a:rPr lang="en-US" dirty="0" err="1"/>
              <a:t>BioRisk</a:t>
            </a:r>
            <a:endParaRPr lang="en-US" dirty="0"/>
          </a:p>
          <a:p>
            <a:r>
              <a:rPr lang="en-US" dirty="0"/>
              <a:t>Biota </a:t>
            </a:r>
            <a:r>
              <a:rPr lang="en-US" dirty="0" err="1"/>
              <a:t>Colombiana</a:t>
            </a:r>
            <a:endParaRPr lang="en-US" dirty="0"/>
          </a:p>
          <a:p>
            <a:r>
              <a:rPr lang="en-US" dirty="0"/>
              <a:t>BMC Ecology</a:t>
            </a:r>
          </a:p>
          <a:p>
            <a:r>
              <a:rPr lang="en-US" dirty="0"/>
              <a:t>BMC Plant Biology</a:t>
            </a:r>
          </a:p>
          <a:p>
            <a:r>
              <a:rPr lang="en-US" dirty="0"/>
              <a:t>Botanical Studies</a:t>
            </a:r>
          </a:p>
          <a:p>
            <a:r>
              <a:rPr lang="en-US" dirty="0"/>
              <a:t>Check List</a:t>
            </a:r>
          </a:p>
          <a:p>
            <a:r>
              <a:rPr lang="en-US" dirty="0"/>
              <a:t>China Scientific Data</a:t>
            </a:r>
          </a:p>
          <a:p>
            <a:r>
              <a:rPr lang="en-US" dirty="0"/>
              <a:t>Data in Brief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Earth System Science Data</a:t>
            </a:r>
          </a:p>
          <a:p>
            <a:r>
              <a:rPr lang="en-US" dirty="0"/>
              <a:t>F1000 Research</a:t>
            </a:r>
          </a:p>
          <a:p>
            <a:r>
              <a:rPr lang="en-US" dirty="0"/>
              <a:t>The Freshwater Metadata Journal</a:t>
            </a:r>
          </a:p>
          <a:p>
            <a:r>
              <a:rPr lang="en-US" dirty="0"/>
              <a:t>Geoscience Data Journal</a:t>
            </a:r>
          </a:p>
          <a:p>
            <a:r>
              <a:rPr lang="en-US" dirty="0" err="1"/>
              <a:t>GigaScience</a:t>
            </a:r>
            <a:endParaRPr lang="en-US" dirty="0"/>
          </a:p>
          <a:p>
            <a:r>
              <a:rPr lang="en-US" dirty="0" err="1"/>
              <a:t>MycoKeys</a:t>
            </a:r>
            <a:endParaRPr lang="en-US" dirty="0"/>
          </a:p>
          <a:p>
            <a:r>
              <a:rPr lang="en-US" dirty="0"/>
              <a:t>Nature Conservation</a:t>
            </a:r>
          </a:p>
          <a:p>
            <a:r>
              <a:rPr lang="en-US" dirty="0" err="1"/>
              <a:t>NeoBiota</a:t>
            </a:r>
            <a:endParaRPr lang="en-US" dirty="0"/>
          </a:p>
          <a:p>
            <a:r>
              <a:rPr lang="en-US" dirty="0" err="1"/>
              <a:t>PhytoKeys</a:t>
            </a:r>
            <a:endParaRPr lang="en-US" dirty="0"/>
          </a:p>
          <a:p>
            <a:r>
              <a:rPr lang="en-US" dirty="0"/>
              <a:t>PLOS ONE</a:t>
            </a:r>
          </a:p>
          <a:p>
            <a:r>
              <a:rPr lang="en-US" dirty="0"/>
              <a:t>Scientific Data</a:t>
            </a:r>
          </a:p>
          <a:p>
            <a:r>
              <a:rPr lang="en-US" dirty="0"/>
              <a:t>Taxon</a:t>
            </a:r>
          </a:p>
          <a:p>
            <a:r>
              <a:rPr lang="en-US" dirty="0" err="1"/>
              <a:t>ZooKeys</a:t>
            </a:r>
            <a:endParaRPr lang="en-US" dirty="0"/>
          </a:p>
          <a:p>
            <a:r>
              <a:rPr lang="en-US" dirty="0"/>
              <a:t>Global Ecology and Biogeography</a:t>
            </a:r>
          </a:p>
          <a:p>
            <a:r>
              <a:rPr lang="en-US" dirty="0"/>
              <a:t>Ecological Archives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A3673-D50B-408B-875C-04C843198FB1}"/>
              </a:ext>
            </a:extLst>
          </p:cNvPr>
          <p:cNvSpPr txBox="1"/>
          <p:nvPr/>
        </p:nvSpPr>
        <p:spPr>
          <a:xfrm>
            <a:off x="9530366" y="6503831"/>
            <a:ext cx="266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GBIF April 2018</a:t>
            </a:r>
          </a:p>
        </p:txBody>
      </p:sp>
    </p:spTree>
    <p:extLst>
      <p:ext uri="{BB962C8B-B14F-4D97-AF65-F5344CB8AC3E}">
        <p14:creationId xmlns:p14="http://schemas.microsoft.com/office/powerpoint/2010/main" val="2914794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9EDA8E-6C5C-4D8A-8456-1C6424EFF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05" t="16659" r="13592" b="66445"/>
          <a:stretch/>
        </p:blipFill>
        <p:spPr>
          <a:xfrm>
            <a:off x="261171" y="1107946"/>
            <a:ext cx="7263685" cy="1418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A63ABF-39C4-4FFA-95E9-713EEC6EB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22" t="12435" r="3134" b="75680"/>
          <a:stretch/>
        </p:blipFill>
        <p:spPr>
          <a:xfrm>
            <a:off x="1516237" y="0"/>
            <a:ext cx="9838688" cy="1047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A4E979-C30D-4700-A91B-D5B2C80958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67" t="47627" r="17817" b="39503"/>
          <a:stretch/>
        </p:blipFill>
        <p:spPr>
          <a:xfrm>
            <a:off x="72815" y="2662581"/>
            <a:ext cx="5838512" cy="9849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E8D391-3CE3-4CF4-B238-08C233B3F7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916" t="27751" r="17817" b="53328"/>
          <a:stretch/>
        </p:blipFill>
        <p:spPr>
          <a:xfrm>
            <a:off x="6102616" y="2662581"/>
            <a:ext cx="6089384" cy="15747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E2A355-0708-4F69-85FA-EA491CF177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240" t="17187" r="19055" b="61950"/>
          <a:stretch/>
        </p:blipFill>
        <p:spPr>
          <a:xfrm>
            <a:off x="6102616" y="4509279"/>
            <a:ext cx="6065911" cy="1827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8C720-4435-47BF-A14D-3A870FC921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084" t="29336" r="18810" b="54291"/>
          <a:stretch/>
        </p:blipFill>
        <p:spPr>
          <a:xfrm>
            <a:off x="261171" y="3984483"/>
            <a:ext cx="5433481" cy="1312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375302-3FCC-48D4-9B65-D74B8E32492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732" t="31686" r="10317" b="56186"/>
          <a:stretch/>
        </p:blipFill>
        <p:spPr>
          <a:xfrm>
            <a:off x="143858" y="5713157"/>
            <a:ext cx="5550794" cy="8700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6573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DE4F-C1ED-4356-A80F-836D136BC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93" y="-77273"/>
            <a:ext cx="10515600" cy="1325563"/>
          </a:xfrm>
        </p:spPr>
        <p:txBody>
          <a:bodyPr/>
          <a:lstStyle/>
          <a:p>
            <a:r>
              <a:rPr lang="en-US" dirty="0"/>
              <a:t>Reproducible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A5340-BDD1-4159-9786-E8A2BD28E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93" y="1065772"/>
            <a:ext cx="5459576" cy="1796559"/>
          </a:xfrm>
        </p:spPr>
        <p:txBody>
          <a:bodyPr>
            <a:normAutofit/>
          </a:bodyPr>
          <a:lstStyle/>
          <a:p>
            <a:r>
              <a:rPr lang="en-US" dirty="0"/>
              <a:t>Dataset publication &amp; accessibility</a:t>
            </a:r>
          </a:p>
          <a:p>
            <a:pPr lvl="1"/>
            <a:r>
              <a:rPr lang="en-US" dirty="0"/>
              <a:t>Allows further analysis, evaluation, scrutiny</a:t>
            </a:r>
          </a:p>
          <a:p>
            <a:pPr lvl="1"/>
            <a:r>
              <a:rPr lang="en-US" dirty="0"/>
              <a:t>Increases reproducibility by others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A39AC-F865-48B4-A6B7-C3DB2B29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50" y="59587"/>
            <a:ext cx="5078569" cy="38089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A08C54-CB03-4153-B9B0-93A0478D7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22" t="16924" r="27746" b="58781"/>
          <a:stretch/>
        </p:blipFill>
        <p:spPr>
          <a:xfrm>
            <a:off x="232893" y="2862331"/>
            <a:ext cx="3949577" cy="21894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2FCCE2E4-3719-4E09-B5E8-34C3B6616C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846" t="15339" r="23098" b="61950"/>
          <a:stretch/>
        </p:blipFill>
        <p:spPr>
          <a:xfrm>
            <a:off x="6302837" y="4089836"/>
            <a:ext cx="5331852" cy="23004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EE8476-991B-4819-97B7-FB266E3CFA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444" t="59375" r="19296" b="18904"/>
          <a:stretch/>
        </p:blipFill>
        <p:spPr>
          <a:xfrm>
            <a:off x="1383344" y="5240053"/>
            <a:ext cx="4309125" cy="14257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872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0C45045A-6083-4B3E-956A-67582337527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BD2B2B2-1395-4E7B-87A0-BD34551C01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5336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2875DDC-0225-45F8-B745-78688F2D1A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F329563-0961-4426-90D2-2DF4888E546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0101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2617755-D451-4BAF-9B55-518297BFF42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C062C2-3673-4248-BE21-B51B16E6326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4865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3ECFDB-6409-4F5C-80EF-BFE42169F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132" y="1537394"/>
            <a:ext cx="1837266" cy="1837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49A2EE-0495-494C-8553-FF011F31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73" y="1625655"/>
            <a:ext cx="1692843" cy="1837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52CA12-0ABE-49EE-97AC-F5188AE90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08" y="1564075"/>
            <a:ext cx="1837944" cy="14244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045B83-EBE1-4CFB-8FE9-4AE5D9070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663" y="5943667"/>
            <a:ext cx="8584676" cy="1044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100" dirty="0"/>
              <a:t>R Markdown for Reproducible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BE70BF-E464-4C84-B7D4-0FEC125812AB}"/>
              </a:ext>
            </a:extLst>
          </p:cNvPr>
          <p:cNvSpPr txBox="1"/>
          <p:nvPr/>
        </p:nvSpPr>
        <p:spPr>
          <a:xfrm>
            <a:off x="943327" y="4393448"/>
            <a:ext cx="3088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 Statistical Language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2D5276-2CD2-41FD-9FBA-E72906107380}"/>
              </a:ext>
            </a:extLst>
          </p:cNvPr>
          <p:cNvSpPr txBox="1"/>
          <p:nvPr/>
        </p:nvSpPr>
        <p:spPr>
          <a:xfrm>
            <a:off x="4658092" y="4321320"/>
            <a:ext cx="3088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Markdown:  A markup language for text to HTML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74210B-5C76-4BDE-9EAA-B0B3E17BE23F}"/>
              </a:ext>
            </a:extLst>
          </p:cNvPr>
          <p:cNvSpPr txBox="1"/>
          <p:nvPr/>
        </p:nvSpPr>
        <p:spPr>
          <a:xfrm>
            <a:off x="8844138" y="4321320"/>
            <a:ext cx="3088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development environment for R</a:t>
            </a:r>
          </a:p>
        </p:txBody>
      </p:sp>
    </p:spTree>
    <p:extLst>
      <p:ext uri="{BB962C8B-B14F-4D97-AF65-F5344CB8AC3E}">
        <p14:creationId xmlns:p14="http://schemas.microsoft.com/office/powerpoint/2010/main" val="3910336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203</Words>
  <Application>Microsoft Office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Data in Museums</vt:lpstr>
      <vt:lpstr>This semester we have explored</vt:lpstr>
      <vt:lpstr>PowerPoint Presentation</vt:lpstr>
      <vt:lpstr>Data Papers</vt:lpstr>
      <vt:lpstr>Tools for writing data papers</vt:lpstr>
      <vt:lpstr>Journals Publishing Data Papers</vt:lpstr>
      <vt:lpstr>PowerPoint Presentation</vt:lpstr>
      <vt:lpstr>Reproducible Research</vt:lpstr>
      <vt:lpstr>R Markdown for Reproducible Science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in Museums</dc:title>
  <dc:creator>Richard Levy</dc:creator>
  <cp:lastModifiedBy>Richard Levy</cp:lastModifiedBy>
  <cp:revision>14</cp:revision>
  <dcterms:created xsi:type="dcterms:W3CDTF">2018-05-01T16:04:15Z</dcterms:created>
  <dcterms:modified xsi:type="dcterms:W3CDTF">2018-05-01T18:00:25Z</dcterms:modified>
</cp:coreProperties>
</file>